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91" r:id="rId3"/>
    <p:sldId id="269" r:id="rId4"/>
    <p:sldId id="267" r:id="rId5"/>
    <p:sldId id="264" r:id="rId6"/>
    <p:sldId id="304" r:id="rId7"/>
    <p:sldId id="305" r:id="rId8"/>
    <p:sldId id="306" r:id="rId9"/>
    <p:sldId id="307" r:id="rId10"/>
    <p:sldId id="308" r:id="rId11"/>
    <p:sldId id="309" r:id="rId12"/>
    <p:sldId id="330" r:id="rId13"/>
    <p:sldId id="280" r:id="rId14"/>
    <p:sldId id="261" r:id="rId15"/>
    <p:sldId id="332" r:id="rId16"/>
    <p:sldId id="260" r:id="rId17"/>
    <p:sldId id="263" r:id="rId18"/>
    <p:sldId id="258" r:id="rId19"/>
    <p:sldId id="259" r:id="rId20"/>
    <p:sldId id="262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0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00D4-BDB4-3942-9F61-F0A9740B3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D4950-591D-894E-AEFB-FC04F0075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24D81-4045-9D44-9417-CCFC74AE0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D918B-F1BB-784A-A255-481D5C60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F68B9-2545-EA47-8418-39ADAF08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656D-8A52-A14B-BF05-F76F2CA1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3933F-992E-8A42-A46F-AB9D2CA67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1C9B8-44BB-B948-AFFD-724A5FB5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91579-B6DA-6141-AE99-8D22B347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B7E68-F31F-5D41-9A66-C76747EF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8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81CE1-A014-AA46-88AD-867C51A97D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58762-8373-7349-8B70-672B881F3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DBCF9-4B43-4546-9495-6B33A4FEF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C208-739B-F04A-9137-F35FE236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A0505-C169-4B41-853A-3A2CF228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EBDC-3881-404A-9CA7-72B1C488535F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20FD5-D236-3043-AE28-EF99DC0A884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EAE75-36F8-4F43-9E37-B2A2D1782FB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A8A28B-5B06-3140-BC16-C73611D163F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38C65-3866-7A4F-959F-772EDB458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2A5EE-1E05-9B4B-8370-12C109F9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F1521-6B0B-4041-A17E-886887E3E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4F309-B63D-4948-BA43-8A0D1D9C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7DBB52E-C877-C94F-A389-F78D002C56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37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D3B5-AB7D-F446-AC2F-B3DC7FF57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1698A-D0DC-AE44-AEB1-C7F810A10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F587A-A09B-EF4C-93C3-6FAE61F2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D6EF-0F85-5D45-8165-BB333AECF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992A4-E310-454F-AED4-9BC57DBB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AC64-3BCF-244C-AB8B-2EC0A812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F3290-3AA0-CD48-8F23-30718A5E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66509-9ACC-C44E-B36F-1B90381E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25B36-3F70-E14C-9D2A-13658E78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BB5BB-4E18-1146-9C73-33C64B65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6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5635-5DC2-1247-8737-299277EA3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BC9F8-B3D3-D14A-B126-A49A9D15D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10D4B-4897-9943-A371-22B732A69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FEE8A-1C1E-5E4D-9AB0-356E3EFAB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A3C8E-004D-2846-B5D0-68D0D99D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75A74-84DA-5446-B1F8-EB94614C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5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2454-C47B-124E-B3D6-14C0D4DF1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67B05-03CF-6D46-93FA-AD242F8CA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E626F-A655-0D46-9C5C-AC170F056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4EF8F-FD13-F64E-B766-2D1A452F9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96552-F894-C343-A5B7-20DF9B23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6E778-4A1F-6443-8E4D-10ACB11F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F416E-6A6B-C943-BFE2-BF3E4FCE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09662-7F05-2646-A8D7-B47C0AB5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BEDE-147F-4A46-8BC6-85AECAA1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9219A-6940-B248-A189-1388EA4B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3216B-FCDD-384E-A5C2-B8AC9D51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851AA-1A50-F94D-9F11-925853A2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1FC61-93C5-A94A-B796-97EA8C9C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492B6-19F9-C143-929E-19C1A8E9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A7897-E0C9-6D44-9CF3-C0FC9F0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3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89D8-27D9-2B40-9A49-B2537817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B4C89-88A9-EF49-A968-A32D3934E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3E3A1-CAD1-F347-A146-0A395FEB4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79E80-8813-164C-8217-22073B40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D8582-3487-4249-A0A7-3E2F77FE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02B96-6CAC-B543-88FF-7A4760F7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1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6DB7-AC89-6143-9D48-EF18301D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57D4D-3AA5-B74F-8D59-BC1992E55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1D548-6A67-9E41-9649-116D14A2D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CBBC6-D2B8-1C43-8008-CFD60A36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BBACF-5152-9440-B792-E70A9E58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1B35A-925D-F447-A12B-EAF1B6CB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E4B9E-D3D8-6441-BE8B-189C41EF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9426-EA47-0A42-A45A-64B1D3300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CDD5E-72AF-7440-A65B-9490B1AD5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A4920-CDE5-554E-8443-C0F7F922F84B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B3DE-625C-8847-B337-D78EB2941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88D95-F6DB-5547-BF24-1B132E267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33810-47BE-5242-99C7-086F745B2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0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file:////var/folders/v5/dnnwsr3j4ls6_01b5d7jf92r0000gp/T/com.microsoft.Powerpoint/converted_emf.emf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62819-D78D-F646-94BE-0AAF836C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914400"/>
            <a:ext cx="7327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sf_pac_deser_Page_1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0"/>
            <a:ext cx="49149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828800" y="457200"/>
            <a:ext cx="1752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Subcommittee:</a:t>
            </a:r>
          </a:p>
          <a:p>
            <a:pPr>
              <a:spcBef>
                <a:spcPct val="50000"/>
              </a:spcBef>
            </a:pPr>
            <a:r>
              <a:rPr lang="en-US" sz="1200"/>
              <a:t>G. Baym</a:t>
            </a:r>
          </a:p>
          <a:p>
            <a:pPr>
              <a:spcBef>
                <a:spcPct val="50000"/>
              </a:spcBef>
            </a:pPr>
            <a:r>
              <a:rPr lang="en-US" sz="1200"/>
              <a:t>S. Deser</a:t>
            </a:r>
          </a:p>
          <a:p>
            <a:pPr>
              <a:spcBef>
                <a:spcPct val="50000"/>
              </a:spcBef>
            </a:pPr>
            <a:r>
              <a:rPr lang="en-US" sz="1200"/>
              <a:t>R. Schwitters</a:t>
            </a:r>
          </a:p>
        </p:txBody>
      </p:sp>
    </p:spTree>
    <p:extLst>
      <p:ext uri="{BB962C8B-B14F-4D97-AF65-F5344CB8AC3E}">
        <p14:creationId xmlns:p14="http://schemas.microsoft.com/office/powerpoint/2010/main" val="391125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_committee_rep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2882900" y="571500"/>
            <a:ext cx="6400800" cy="52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06E90-AD5B-8345-AB18-E54DC704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83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2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B9AC22DE-DD63-6A44-A81A-228362CDB0B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altLang="en-US" sz="3200"/>
              <a:t>The Blueberry futures in Cherryfield, Maine</a:t>
            </a:r>
          </a:p>
        </p:txBody>
      </p:sp>
      <p:pic>
        <p:nvPicPr>
          <p:cNvPr id="50185" name="Picture 9" descr="dick_at_cherryfield">
            <a:extLst>
              <a:ext uri="{FF2B5EF4-FFF2-40B4-BE49-F238E27FC236}">
                <a16:creationId xmlns:a16="http://schemas.microsoft.com/office/drawing/2014/main" id="{CDACBB7F-31F5-DB4D-BFF9-ACF5939DD21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8537" y="1130301"/>
            <a:ext cx="1828800" cy="29110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6" name="Picture 10" descr="field_in_cherryfield">
            <a:extLst>
              <a:ext uri="{FF2B5EF4-FFF2-40B4-BE49-F238E27FC236}">
                <a16:creationId xmlns:a16="http://schemas.microsoft.com/office/drawing/2014/main" id="{2ED99089-9951-B74E-BF9C-9C0C66E1FCF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1" y="1600200"/>
            <a:ext cx="2587625" cy="164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7" name="Picture 11" descr="map_of_layout_at_cherryfield">
            <a:extLst>
              <a:ext uri="{FF2B5EF4-FFF2-40B4-BE49-F238E27FC236}">
                <a16:creationId xmlns:a16="http://schemas.microsoft.com/office/drawing/2014/main" id="{DA8BC2DF-A55E-6247-90F3-E2873D9D1BA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4343401"/>
            <a:ext cx="2578100" cy="1692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8" name="Picture 12" descr="construction_idea_at_cherryfield1">
            <a:extLst>
              <a:ext uri="{FF2B5EF4-FFF2-40B4-BE49-F238E27FC236}">
                <a16:creationId xmlns:a16="http://schemas.microsoft.com/office/drawing/2014/main" id="{DD1F3E8D-33C3-874D-B10B-6ABD08CC610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505201"/>
            <a:ext cx="4470400" cy="284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9" name="Text Box 13">
            <a:extLst>
              <a:ext uri="{FF2B5EF4-FFF2-40B4-BE49-F238E27FC236}">
                <a16:creationId xmlns:a16="http://schemas.microsoft.com/office/drawing/2014/main" id="{3CE86C7B-1ACC-BD49-BC0E-498F0FDC8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798513"/>
            <a:ext cx="266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Not really in this place?</a:t>
            </a:r>
          </a:p>
        </p:txBody>
      </p:sp>
      <p:sp>
        <p:nvSpPr>
          <p:cNvPr id="50190" name="Text Box 14">
            <a:extLst>
              <a:ext uri="{FF2B5EF4-FFF2-40B4-BE49-F238E27FC236}">
                <a16:creationId xmlns:a16="http://schemas.microsoft.com/office/drawing/2014/main" id="{F0CD3C6A-188C-714B-AB76-BBCD648BA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874713"/>
            <a:ext cx="2742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After the blueberry harvest</a:t>
            </a:r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68D1B5CF-3D06-1D41-8A52-49EDF8F17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6056313"/>
            <a:ext cx="404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end stations go here and here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99451B3C-7F98-4548-832D-771AA9F8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284913"/>
            <a:ext cx="419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Artist’s conception of LIGO in the field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17175-F510-0644-8B56-06C0CD47C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037" y="1130301"/>
            <a:ext cx="18288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30C7D-A3EC-DC4C-B0EC-C91D4EB27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8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9D94E-CDC3-CC46-8E40-1AF3EA6D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767" y="431490"/>
            <a:ext cx="7315200" cy="51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72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CA96E4-C80B-BE45-953C-9912EDA76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56" y="256479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1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E4327-2FE2-CE42-9236-2E94A5EB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21" y="0"/>
            <a:ext cx="9173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16948-929B-EA4D-A0BC-273C8AA6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58" y="167267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BEBE6-F947-9A46-8DDF-BD16C160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0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8B04926C-EE2B-594D-BA40-20E6CD17D18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637051" y="236003"/>
            <a:ext cx="8229600" cy="792162"/>
          </a:xfrm>
        </p:spPr>
        <p:txBody>
          <a:bodyPr/>
          <a:lstStyle/>
          <a:p>
            <a:r>
              <a:rPr lang="en-US" altLang="en-US" dirty="0"/>
              <a:t>Now gravitational waves</a:t>
            </a:r>
          </a:p>
        </p:txBody>
      </p:sp>
      <p:pic>
        <p:nvPicPr>
          <p:cNvPr id="22537" name="Picture 9" descr="peter_saulson_on_the_mountain">
            <a:extLst>
              <a:ext uri="{FF2B5EF4-FFF2-40B4-BE49-F238E27FC236}">
                <a16:creationId xmlns:a16="http://schemas.microsoft.com/office/drawing/2014/main" id="{F0AD4840-7BBA-4C4E-B333-C802FBBCF7B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257" y="1573213"/>
            <a:ext cx="2884487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8" name="Picture 10" descr="peter_saulson_on_hike">
            <a:extLst>
              <a:ext uri="{FF2B5EF4-FFF2-40B4-BE49-F238E27FC236}">
                <a16:creationId xmlns:a16="http://schemas.microsoft.com/office/drawing/2014/main" id="{382BDCA9-AB52-2543-97D3-2A1DBFFC31F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7368" y="1433512"/>
            <a:ext cx="161607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9" name="Picture 11" descr="david_shoemaker_no_beard">
            <a:extLst>
              <a:ext uri="{FF2B5EF4-FFF2-40B4-BE49-F238E27FC236}">
                <a16:creationId xmlns:a16="http://schemas.microsoft.com/office/drawing/2014/main" id="{D27ADCE6-6CAA-D841-BBDA-E42B7633626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4371" y="3938588"/>
            <a:ext cx="2058987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0" name="Picture 12" descr="david_shoemaker">
            <a:extLst>
              <a:ext uri="{FF2B5EF4-FFF2-40B4-BE49-F238E27FC236}">
                <a16:creationId xmlns:a16="http://schemas.microsoft.com/office/drawing/2014/main" id="{2E80F7DF-D41B-0345-9485-DD46198C982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6793" y="3938588"/>
            <a:ext cx="18319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41" name="Text Box 13">
            <a:extLst>
              <a:ext uri="{FF2B5EF4-FFF2-40B4-BE49-F238E27FC236}">
                <a16:creationId xmlns:a16="http://schemas.microsoft.com/office/drawing/2014/main" id="{3180F4B4-C0E2-134F-B978-90D4C19D4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57" y="1133753"/>
            <a:ext cx="2716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Peter </a:t>
            </a:r>
            <a:r>
              <a:rPr lang="en-US" altLang="en-US" dirty="0" err="1"/>
              <a:t>Saulson</a:t>
            </a:r>
            <a:r>
              <a:rPr lang="en-US" altLang="en-US" dirty="0"/>
              <a:t> on mountain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34C69F27-61DD-AC4B-AB01-E7EABDC9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801" y="1028165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Peter on lab hike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6F784ED0-3230-FF49-81CE-269A21270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484" y="6163211"/>
            <a:ext cx="278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David Shoemaker without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A01A93CB-FEC6-8E44-95A8-3A0468890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909" y="6115696"/>
            <a:ext cx="22877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David Shoemaker with</a:t>
            </a:r>
          </a:p>
        </p:txBody>
      </p:sp>
      <p:pic>
        <p:nvPicPr>
          <p:cNvPr id="11" name="Picture 12" descr="peter_saulson_and_undergrad">
            <a:extLst>
              <a:ext uri="{FF2B5EF4-FFF2-40B4-BE49-F238E27FC236}">
                <a16:creationId xmlns:a16="http://schemas.microsoft.com/office/drawing/2014/main" id="{21208C7A-55D2-E245-9AC2-B26A4728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783" y="4112787"/>
            <a:ext cx="3232150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45082-A829-BE42-97C1-02218043FEF5}"/>
              </a:ext>
            </a:extLst>
          </p:cNvPr>
          <p:cNvSpPr txBox="1"/>
          <p:nvPr/>
        </p:nvSpPr>
        <p:spPr>
          <a:xfrm flipH="1">
            <a:off x="1471059" y="6435856"/>
            <a:ext cx="335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electronics shop</a:t>
            </a:r>
          </a:p>
        </p:txBody>
      </p:sp>
    </p:spTree>
    <p:extLst>
      <p:ext uri="{BB962C8B-B14F-4D97-AF65-F5344CB8AC3E}">
        <p14:creationId xmlns:p14="http://schemas.microsoft.com/office/powerpoint/2010/main" val="436960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C6F42-483D-3948-85E0-90EF182C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891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E6AB3-738F-7543-A1C1-02905FE827E0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BAD26-47B2-4045-B34B-3E907811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D07ED0-E4A0-8A44-9043-4D1B3F4F0886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7522E31C-9D80-994A-9933-986C022C1AF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124200" y="179390"/>
            <a:ext cx="8229600" cy="715962"/>
          </a:xfrm>
        </p:spPr>
        <p:txBody>
          <a:bodyPr/>
          <a:lstStyle/>
          <a:p>
            <a:r>
              <a:rPr lang="en-US" altLang="en-US" sz="3200" dirty="0"/>
              <a:t> gravitational wave astronomers</a:t>
            </a:r>
          </a:p>
        </p:txBody>
      </p:sp>
      <p:pic>
        <p:nvPicPr>
          <p:cNvPr id="28681" name="Picture 9" descr="daniel_dewey">
            <a:extLst>
              <a:ext uri="{FF2B5EF4-FFF2-40B4-BE49-F238E27FC236}">
                <a16:creationId xmlns:a16="http://schemas.microsoft.com/office/drawing/2014/main" id="{2023468D-CD0B-B744-B98F-CFA04700546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0825" y="1600200"/>
            <a:ext cx="241935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2" name="Picture 10" descr="dhs_dd_jf_1">
            <a:extLst>
              <a:ext uri="{FF2B5EF4-FFF2-40B4-BE49-F238E27FC236}">
                <a16:creationId xmlns:a16="http://schemas.microsoft.com/office/drawing/2014/main" id="{B747E991-2EA8-CA46-9451-8A4CEB43BD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4789" y="1604963"/>
            <a:ext cx="3273425" cy="2176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3" name="Picture 11" descr="jeff_livas">
            <a:extLst>
              <a:ext uri="{FF2B5EF4-FFF2-40B4-BE49-F238E27FC236}">
                <a16:creationId xmlns:a16="http://schemas.microsoft.com/office/drawing/2014/main" id="{53617DB5-C471-F942-9576-116463DCC19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962401"/>
            <a:ext cx="2198688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4" name="Picture 12" descr="meyer,dewey,livas,saulson,dick">
            <a:extLst>
              <a:ext uri="{FF2B5EF4-FFF2-40B4-BE49-F238E27FC236}">
                <a16:creationId xmlns:a16="http://schemas.microsoft.com/office/drawing/2014/main" id="{7518F623-E511-B946-99E6-5285B278E92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1" y="3962401"/>
            <a:ext cx="2157413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5" name="Text Box 13">
            <a:extLst>
              <a:ext uri="{FF2B5EF4-FFF2-40B4-BE49-F238E27FC236}">
                <a16:creationId xmlns:a16="http://schemas.microsoft.com/office/drawing/2014/main" id="{D4DABC2F-AE8F-FB48-B029-BD496F6CD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0668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Daniel Dewey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7F93BCCD-EEE3-2C4B-B9D3-B425CBE12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066801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prototype mavens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1C0AC491-B615-9D4F-AEE5-52F6935BD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484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Jeff Livas</a:t>
            </a:r>
          </a:p>
        </p:txBody>
      </p:sp>
      <p:pic>
        <p:nvPicPr>
          <p:cNvPr id="28688" name="Picture 16" descr="street_closure_data_taking,jpg">
            <a:extLst>
              <a:ext uri="{FF2B5EF4-FFF2-40B4-BE49-F238E27FC236}">
                <a16:creationId xmlns:a16="http://schemas.microsoft.com/office/drawing/2014/main" id="{D59A37C2-371C-9847-95C9-9D6FD8BA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962401"/>
            <a:ext cx="32861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 Box 17">
            <a:extLst>
              <a:ext uri="{FF2B5EF4-FFF2-40B4-BE49-F238E27FC236}">
                <a16:creationId xmlns:a16="http://schemas.microsoft.com/office/drawing/2014/main" id="{1B363FC0-D7D7-1545-9DB1-F924A2E7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6183313"/>
            <a:ext cx="3857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/>
              <a:t>Street closure to take gravitational wave data</a:t>
            </a:r>
          </a:p>
        </p:txBody>
      </p:sp>
    </p:spTree>
    <p:extLst>
      <p:ext uri="{BB962C8B-B14F-4D97-AF65-F5344CB8AC3E}">
        <p14:creationId xmlns:p14="http://schemas.microsoft.com/office/powerpoint/2010/main" val="2741074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087F570E-A179-EC46-A7B3-94E7F355B8A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274638"/>
            <a:ext cx="8229600" cy="868362"/>
          </a:xfrm>
        </p:spPr>
        <p:txBody>
          <a:bodyPr/>
          <a:lstStyle/>
          <a:p>
            <a:r>
              <a:rPr lang="en-US" altLang="en-US"/>
              <a:t>1.5 meter prototype</a:t>
            </a:r>
          </a:p>
        </p:txBody>
      </p:sp>
      <p:pic>
        <p:nvPicPr>
          <p:cNvPr id="24585" name="Picture 9" descr="mit_1">
            <a:extLst>
              <a:ext uri="{FF2B5EF4-FFF2-40B4-BE49-F238E27FC236}">
                <a16:creationId xmlns:a16="http://schemas.microsoft.com/office/drawing/2014/main" id="{1968BD72-BE1C-2448-B265-66DA8C5AD6C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600200"/>
            <a:ext cx="327660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6" name="Picture 10" descr="mit_1">
            <a:extLst>
              <a:ext uri="{FF2B5EF4-FFF2-40B4-BE49-F238E27FC236}">
                <a16:creationId xmlns:a16="http://schemas.microsoft.com/office/drawing/2014/main" id="{09964F95-299C-8540-B171-121FD87544C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1775" y="1600200"/>
            <a:ext cx="321945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7" name="Picture 11" descr="mit_1">
            <a:extLst>
              <a:ext uri="{FF2B5EF4-FFF2-40B4-BE49-F238E27FC236}">
                <a16:creationId xmlns:a16="http://schemas.microsoft.com/office/drawing/2014/main" id="{C731AC17-4FCC-074E-8FA7-C7E9A95B041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4426" y="3938589"/>
            <a:ext cx="3230563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8" name="Picture 12" descr="bldg20_wing_f">
            <a:extLst>
              <a:ext uri="{FF2B5EF4-FFF2-40B4-BE49-F238E27FC236}">
                <a16:creationId xmlns:a16="http://schemas.microsoft.com/office/drawing/2014/main" id="{A42050BE-68F5-6B44-9E8B-EE6BEC49484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1139" y="3938589"/>
            <a:ext cx="326072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9" name="Text Box 13">
            <a:extLst>
              <a:ext uri="{FF2B5EF4-FFF2-40B4-BE49-F238E27FC236}">
                <a16:creationId xmlns:a16="http://schemas.microsoft.com/office/drawing/2014/main" id="{398E5080-4CCB-C441-B881-C65FE166C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6" y="6132513"/>
            <a:ext cx="18902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Building 20 wing F</a:t>
            </a:r>
          </a:p>
        </p:txBody>
      </p:sp>
      <p:sp>
        <p:nvSpPr>
          <p:cNvPr id="24590" name="Text Box 14">
            <a:extLst>
              <a:ext uri="{FF2B5EF4-FFF2-40B4-BE49-F238E27FC236}">
                <a16:creationId xmlns:a16="http://schemas.microsoft.com/office/drawing/2014/main" id="{875B9099-6DD2-FB47-911A-112FD623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950913"/>
            <a:ext cx="447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May still be in closet at the MIT museum</a:t>
            </a:r>
          </a:p>
        </p:txBody>
      </p:sp>
    </p:spTree>
    <p:extLst>
      <p:ext uri="{BB962C8B-B14F-4D97-AF65-F5344CB8AC3E}">
        <p14:creationId xmlns:p14="http://schemas.microsoft.com/office/powerpoint/2010/main" val="213622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87ABA-8883-7F4D-8E93-10AFC38A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4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F_bluebook_1983_p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 t="9422" b="30996"/>
          <a:stretch/>
        </p:blipFill>
        <p:spPr>
          <a:xfrm>
            <a:off x="1524000" y="586274"/>
            <a:ext cx="6570544" cy="5480188"/>
          </a:xfrm>
          <a:prstGeom prst="rect">
            <a:avLst/>
          </a:prstGeom>
        </p:spPr>
      </p:pic>
      <p:pic>
        <p:nvPicPr>
          <p:cNvPr id="2" name="Picture 1" descr="peter_saulson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433" y="116772"/>
            <a:ext cx="2743200" cy="2884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6901" y="3048298"/>
            <a:ext cx="2166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</a:t>
            </a:r>
            <a:r>
              <a:rPr lang="en-US" sz="1400" dirty="0" err="1"/>
              <a:t>Saulson</a:t>
            </a:r>
            <a:endParaRPr lang="en-US" sz="1400" dirty="0"/>
          </a:p>
        </p:txBody>
      </p:sp>
      <p:pic>
        <p:nvPicPr>
          <p:cNvPr id="5" name="Picture 4" descr="stan_whitcomb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33" y="3455314"/>
            <a:ext cx="3017520" cy="2786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6900" y="6388101"/>
            <a:ext cx="226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 Whitcomb</a:t>
            </a:r>
          </a:p>
        </p:txBody>
      </p:sp>
    </p:spTree>
    <p:extLst>
      <p:ext uri="{BB962C8B-B14F-4D97-AF65-F5344CB8AC3E}">
        <p14:creationId xmlns:p14="http://schemas.microsoft.com/office/powerpoint/2010/main" val="50142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F_bluebook_1983 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7963" b="15556"/>
          <a:stretch/>
        </p:blipFill>
        <p:spPr>
          <a:xfrm>
            <a:off x="3568700" y="482600"/>
            <a:ext cx="5172364" cy="5245100"/>
          </a:xfrm>
          <a:prstGeom prst="rect">
            <a:avLst/>
          </a:prstGeom>
        </p:spPr>
      </p:pic>
      <p:pic>
        <p:nvPicPr>
          <p:cNvPr id="3" name="Picture 2" descr="NSF_bluebook_1983 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" t="12222" b="70185"/>
          <a:stretch/>
        </p:blipFill>
        <p:spPr>
          <a:xfrm>
            <a:off x="3733800" y="5645150"/>
            <a:ext cx="5324764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7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nsf_pac_deser_Page_2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4008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4419600" y="5257800"/>
            <a:ext cx="4419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67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nsf_pac_deser_Page_3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6294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6248400" y="1752600"/>
            <a:ext cx="1752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103</Words>
  <Application>Microsoft Macintosh PowerPoint</Application>
  <PresentationFormat>Widescreen</PresentationFormat>
  <Paragraphs>25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Now gravitational waves</vt:lpstr>
      <vt:lpstr> gravitational wave astronomers</vt:lpstr>
      <vt:lpstr>1.5 meter prototype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Blueberry futures in Cherryfield, Maine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2019-10-16T00:14:38Z</dcterms:created>
  <dcterms:modified xsi:type="dcterms:W3CDTF">2019-10-16T00:43:55Z</dcterms:modified>
</cp:coreProperties>
</file>