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4" d="100"/>
          <a:sy n="184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6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0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4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6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1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5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6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3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0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1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D94C-997B-D04D-8962-F14F6DAC4355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7135-9319-9043-BA3E-5A958BF97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6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lse_taylor_for_erik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9" t="13990" r="8933" b="15359"/>
          <a:stretch/>
        </p:blipFill>
        <p:spPr>
          <a:xfrm>
            <a:off x="1663486" y="255373"/>
            <a:ext cx="5486400" cy="64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4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lse_taylor_for_erik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1" b="36898"/>
          <a:stretch/>
        </p:blipFill>
        <p:spPr>
          <a:xfrm>
            <a:off x="1289578" y="1200947"/>
            <a:ext cx="6400800" cy="390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4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weiss</dc:creator>
  <cp:lastModifiedBy>R. weiss</cp:lastModifiedBy>
  <cp:revision>1</cp:revision>
  <dcterms:created xsi:type="dcterms:W3CDTF">2015-01-06T03:27:34Z</dcterms:created>
  <dcterms:modified xsi:type="dcterms:W3CDTF">2015-01-06T03:34:45Z</dcterms:modified>
</cp:coreProperties>
</file>