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5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3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5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0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4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8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9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8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0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7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5FB05-2D74-1341-BD23-02AF6CCE525B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1A156-C246-5A49-A775-5A774D8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5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2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28" y="120808"/>
            <a:ext cx="8449320" cy="47582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2123" y="4992209"/>
            <a:ext cx="754403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Tour to LIGO Saturday May 26</a:t>
            </a:r>
          </a:p>
          <a:p>
            <a:r>
              <a:rPr lang="en-US" sz="2400" dirty="0" smtClean="0"/>
              <a:t>Leave </a:t>
            </a:r>
            <a:r>
              <a:rPr lang="en-US" sz="2400" dirty="0" err="1" smtClean="0"/>
              <a:t>Morial</a:t>
            </a:r>
            <a:r>
              <a:rPr lang="en-US" sz="2400" dirty="0" smtClean="0"/>
              <a:t> Convention Ct 12:30PM return before7:00PM</a:t>
            </a:r>
          </a:p>
          <a:p>
            <a:r>
              <a:rPr lang="en-US" sz="2400" dirty="0" smtClean="0"/>
              <a:t>Bus tickets available at the Conference Registration Desk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667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weiss</dc:creator>
  <cp:lastModifiedBy>R. weiss</cp:lastModifiedBy>
  <cp:revision>1</cp:revision>
  <dcterms:created xsi:type="dcterms:W3CDTF">2012-05-24T03:27:48Z</dcterms:created>
  <dcterms:modified xsi:type="dcterms:W3CDTF">2012-05-24T03:37:28Z</dcterms:modified>
</cp:coreProperties>
</file>