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553C-1D58-674B-84E5-E5AD869967AC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D88-6E9F-D842-A81C-2F25799D6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3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553C-1D58-674B-84E5-E5AD869967AC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D88-6E9F-D842-A81C-2F25799D6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553C-1D58-674B-84E5-E5AD869967AC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D88-6E9F-D842-A81C-2F25799D6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553C-1D58-674B-84E5-E5AD869967AC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D88-6E9F-D842-A81C-2F25799D6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553C-1D58-674B-84E5-E5AD869967AC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D88-6E9F-D842-A81C-2F25799D6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3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553C-1D58-674B-84E5-E5AD869967AC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D88-6E9F-D842-A81C-2F25799D6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553C-1D58-674B-84E5-E5AD869967AC}" type="datetimeFigureOut">
              <a:rPr lang="en-US" smtClean="0"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D88-6E9F-D842-A81C-2F25799D6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2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553C-1D58-674B-84E5-E5AD869967AC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D88-6E9F-D842-A81C-2F25799D6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553C-1D58-674B-84E5-E5AD869967AC}" type="datetimeFigureOut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D88-6E9F-D842-A81C-2F25799D6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553C-1D58-674B-84E5-E5AD869967AC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D88-6E9F-D842-A81C-2F25799D6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553C-1D58-674B-84E5-E5AD869967AC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D88-6E9F-D842-A81C-2F25799D6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1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553C-1D58-674B-84E5-E5AD869967AC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8D88-6E9F-D842-A81C-2F25799D6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Gravitational wave spectrum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GWBigPicture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726"/>
            <a:ext cx="9144000" cy="61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1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Gravitational wave spectrum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wave spectrum</dc:title>
  <dc:creator>R. weiss</dc:creator>
  <cp:lastModifiedBy>R. weiss</cp:lastModifiedBy>
  <cp:revision>1</cp:revision>
  <dcterms:created xsi:type="dcterms:W3CDTF">2015-04-08T20:39:23Z</dcterms:created>
  <dcterms:modified xsi:type="dcterms:W3CDTF">2015-04-08T20:42:02Z</dcterms:modified>
</cp:coreProperties>
</file>