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84" r:id="rId3"/>
    <p:sldId id="385" r:id="rId4"/>
    <p:sldId id="27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98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24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49D6-FBFC-9F49-81E0-A1A0E4913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2F9A8-F375-C649-BE78-69A4C9A35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417A7-0593-BA4B-BD59-A26621CA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F3570-40F1-5448-889F-26D8BC7B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1F69D-ADF8-6942-8796-D258ECFC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4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7E52-8802-5041-85F9-3DD64C4E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BAD4A-B39F-5A49-B1C6-D78E9E003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1E809-3EA0-0B4F-B8F7-D0F19E85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C49D-FD74-8C44-9DA8-741303AF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7B81-C880-9441-8654-6419EF11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4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E6BB1-4F33-C549-AAF3-FF514C410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4E90A5-7E35-5C49-A24A-D7574B3B0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18D25-BAF3-124A-99FA-2DE80054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76B0-F208-1047-8C9D-3F40DDD0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ECD33-C7D0-F647-9C3E-18F1E9CB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1595-6609-AE4A-9DF0-B03E469D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2133-1705-934E-804F-1072FC41C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21600-11CD-904E-BDD7-FBB0C869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9F3C-F52F-A449-90F9-AA0E09F0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C9E20-9DFE-BF48-B299-CD284308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5073-6F8E-EE40-AB16-C772C767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6FBC1-3E70-7D46-B872-6E33BBCAF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5EAFB-09CC-CE49-AFE2-215E98738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8D7E-2E58-2B46-9D2C-F0982779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9BDF1-44DF-DA45-9D30-D4491091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3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58C9-956D-A24A-8E01-13A18673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69D1F-66BE-6E43-AB83-C8D9C1C31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3156C-8B9D-644B-AC80-B835BA8B4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C56D7-8295-D842-AE5B-9C9E0420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87071-8429-A64C-AFBC-A3CBF184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E6D96-8C5C-4B4E-894D-6FFBA21A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029AC-42CE-0A41-B0E6-9719DD5F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8B0D8-DDE7-0843-B908-D522A2B9D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6F4B0-9C85-9D45-B79C-AEBF968E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C710E-E26F-B44B-99A8-DC53E4A20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EF3B7-3DA1-E34D-A96F-2B941AF7E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20FB6-ABC9-474E-9773-641D1255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4A93E-0B11-5940-BB4A-CEC23438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33BAA-AFE3-714A-B0CE-574C8A62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3F3F-974D-D94A-90BB-AAF61B4F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7D872-1FD4-484A-83CC-1D54A30A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9F634-AAB9-AC48-8865-5A41B03C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E5A76-C356-BF4C-A8CE-C11547B0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6B5E7-A95D-1B47-B71F-054AEF5E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044C9-8CDF-174E-8E0E-86F4012F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B6CD8-7714-5F4A-BCD2-D171D1FE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1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DBE0-0209-3C4D-BFF5-CFC35C72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DEF7-B7C4-7543-BBD4-6FBC4833B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19E64-BFFF-394D-B723-42490F74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4B0FA-4351-1746-BCE1-2F29EE7F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E3EA4-6469-0246-8402-2C9BF234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F506B-4DEB-4048-B533-2108509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2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8503-37D1-8A49-8AA0-7775826A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A4C60E-F7ED-BC4B-80E9-D681CABB2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ED894-4A31-BA4B-89BA-546283E52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4249D-8529-914A-B34E-590D5D38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33642-FB4A-0748-AD0F-74439E1B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6CE1C-4124-6F4C-98CE-D94F003F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9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1A644-064B-3748-955D-0FF7C9B3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C6626-2904-C44C-83B5-02D4343B8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5B2B-F045-7B45-AE97-2D62E544F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FEE2-EB1F-9545-8C00-DCCC3597209E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A1F7-5DDF-714F-9B87-12729F4E7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2E1BA-19C4-0B48-A62D-C1A4170A4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5BD7-DDAE-A043-BA30-79572BDF3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59E1-4090-2A4F-8752-049673B8BC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B8D5B-487B-B348-B628-0986FE623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51722-0FAF-5740-AC40-1FBAE80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10" y="138554"/>
            <a:ext cx="8396868" cy="65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0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9" name="Picture 5" descr="genzelbhmovie2003">
            <a:extLst>
              <a:ext uri="{FF2B5EF4-FFF2-40B4-BE49-F238E27FC236}">
                <a16:creationId xmlns:a16="http://schemas.microsoft.com/office/drawing/2014/main" id="{3B0F96B0-9EAB-2244-8C7E-074D4862DD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6" y="59578"/>
            <a:ext cx="6512313" cy="6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8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E2A6AC-94B3-D24B-91B9-2B6A7B7E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4" y="1274995"/>
            <a:ext cx="11978244" cy="39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4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p-Warped Spacetime Simulat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0"/>
            <a:ext cx="9144000" cy="6858000"/>
          </a:xfrm>
          <a:prstGeom prst="rect">
            <a:avLst/>
          </a:prstGeom>
        </p:spPr>
      </p:pic>
      <p:pic>
        <p:nvPicPr>
          <p:cNvPr id="3" name="m=5short.wav">
            <a:hlinkClick r:id="" action="ppaction://media"/>
            <a:extLst>
              <a:ext uri="{FF2B5EF4-FFF2-40B4-BE49-F238E27FC236}">
                <a16:creationId xmlns:a16="http://schemas.microsoft.com/office/drawing/2014/main" id="{38131202-851E-BE4E-8FBA-B589D42EB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8483" y="3545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Macintosh PowerPoint</Application>
  <PresentationFormat>Widescreen</PresentationFormat>
  <Paragraphs>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2020-01-19T17:18:04Z</dcterms:created>
  <dcterms:modified xsi:type="dcterms:W3CDTF">2020-01-19T18:33:41Z</dcterms:modified>
</cp:coreProperties>
</file>